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4" r:id="rId5"/>
    <p:sldId id="258" r:id="rId6"/>
    <p:sldId id="266" r:id="rId7"/>
    <p:sldId id="259" r:id="rId8"/>
    <p:sldId id="267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90C39DB-5526-4366-A386-C5855D7FC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544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17FD471-C23A-49AD-8BBD-4033D6A04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55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1B98B7-BC91-4A74-BD0E-F3F1C402F9F6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D655B0A-447B-4C3F-B4F0-7B13848D6738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8FD351E-7ECD-4E0E-BF79-D36087826625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7398FD81-04C4-4056-9241-530190A51B62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47DEB2-4E8E-43BC-9C47-3D7C5FBAB5F0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6032CDE-5990-4C3D-9A81-43D0CBE17F08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33A66A-2114-4A98-9797-913AAF90B6E0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8D55688-B0FE-41DF-83DB-49764A902F07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35836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941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哦，主耶穌，每想到祢，</a:t>
            </a:r>
          </a:p>
          <a:p>
            <a:pPr algn="ctr" eaLnBrk="1" hangingPunct="1"/>
            <a:r>
              <a:rPr lang="en-US" altLang="zh-TW" sz="2800" dirty="0"/>
              <a:t>Lord Jesus Christ, our heart fells sweet </a:t>
            </a:r>
          </a:p>
          <a:p>
            <a:pPr algn="ctr" eaLnBrk="1" hangingPunct="1"/>
            <a:r>
              <a:rPr lang="zh-TW" altLang="en-US" dirty="0"/>
              <a:t>我心便覺甘甜，</a:t>
            </a:r>
          </a:p>
          <a:p>
            <a:pPr algn="ctr" eaLnBrk="1" hangingPunct="1"/>
            <a:r>
              <a:rPr lang="en-US" altLang="zh-TW" sz="2800" dirty="0"/>
              <a:t>Whene’er we think on Thee,</a:t>
            </a:r>
          </a:p>
          <a:p>
            <a:pPr algn="ctr" eaLnBrk="1" hangingPunct="1"/>
            <a:r>
              <a:rPr lang="zh-TW" altLang="en-US" dirty="0"/>
              <a:t>深願我能立刻被提，</a:t>
            </a:r>
          </a:p>
          <a:p>
            <a:pPr algn="ctr" eaLnBrk="1" hangingPunct="1"/>
            <a:r>
              <a:rPr lang="en-US" altLang="zh-TW" sz="2800" dirty="0"/>
              <a:t>And long that to Thy presence dear </a:t>
            </a:r>
          </a:p>
          <a:p>
            <a:pPr algn="ctr" eaLnBrk="1" hangingPunct="1"/>
            <a:r>
              <a:rPr lang="zh-TW" altLang="en-US" dirty="0"/>
              <a:t>到祢可愛身邊。</a:t>
            </a:r>
          </a:p>
          <a:p>
            <a:pPr algn="ctr" eaLnBrk="1" hangingPunct="1"/>
            <a:r>
              <a:rPr lang="en-US" altLang="zh-TW" sz="2800" dirty="0"/>
              <a:t>We soon might raptured be!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828092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223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</a:t>
            </a:r>
            <a:r>
              <a:rPr lang="zh-CN" altLang="en-US" sz="2600" b="1" dirty="0"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主耶穌</a:t>
            </a:r>
            <a:r>
              <a:rPr lang="zh-CN" altLang="en-US" sz="2600" b="1" dirty="0"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每想到</a:t>
            </a:r>
            <a:r>
              <a:rPr lang="zh-CN" altLang="zh-TW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LORD JESUS CHRIST, OUR HEART FEELS SWEET (1/4)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主，祢如一棵美麗鳳仙，</a:t>
            </a:r>
          </a:p>
          <a:p>
            <a:pPr algn="ctr" eaLnBrk="1" hangingPunct="1"/>
            <a:r>
              <a:rPr lang="en-US" altLang="zh-TW" sz="2800" dirty="0"/>
              <a:t>Lord, like the pretty henna flower,</a:t>
            </a:r>
          </a:p>
          <a:p>
            <a:pPr algn="ctr" eaLnBrk="1" hangingPunct="1"/>
            <a:r>
              <a:rPr lang="zh-TW" altLang="en-US" dirty="0"/>
              <a:t>顯在山野葡萄園間。</a:t>
            </a:r>
          </a:p>
          <a:p>
            <a:pPr algn="ctr" eaLnBrk="1" hangingPunct="1"/>
            <a:r>
              <a:rPr lang="en-US" altLang="zh-TW" sz="2800" dirty="0"/>
              <a:t>In vineyards blossoming Thou art;</a:t>
            </a:r>
          </a:p>
          <a:p>
            <a:pPr algn="ctr" eaLnBrk="1" hangingPunct="1"/>
            <a:r>
              <a:rPr lang="zh-TW" altLang="en-US" dirty="0"/>
              <a:t>殊姿超群，秀色獨艷，</a:t>
            </a:r>
          </a:p>
          <a:p>
            <a:pPr algn="ctr" eaLnBrk="1" hangingPunct="1"/>
            <a:r>
              <a:rPr lang="en-US" altLang="zh-TW" sz="2800" dirty="0"/>
              <a:t>In </a:t>
            </a:r>
            <a:r>
              <a:rPr lang="en-US" altLang="zh-TW" sz="2800" dirty="0" err="1"/>
              <a:t>comp’rable</a:t>
            </a:r>
            <a:r>
              <a:rPr lang="en-US" altLang="zh-TW" sz="2800" dirty="0"/>
              <a:t> Thy beauty is,</a:t>
            </a:r>
          </a:p>
          <a:p>
            <a:pPr algn="ctr" eaLnBrk="1" hangingPunct="1"/>
            <a:r>
              <a:rPr lang="zh-TW" altLang="en-US" dirty="0"/>
              <a:t>我心依依戀戀。</a:t>
            </a:r>
          </a:p>
          <a:p>
            <a:pPr algn="ctr" eaLnBrk="1" hangingPunct="1"/>
            <a:r>
              <a:rPr lang="en-US" altLang="zh-TW" sz="2800" dirty="0"/>
              <a:t>Admires and loves our heart!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世上並無一個妙音，</a:t>
            </a:r>
          </a:p>
          <a:p>
            <a:pPr algn="ctr" eaLnBrk="1" hangingPunct="1"/>
            <a:r>
              <a:rPr lang="en-US" altLang="zh-TW" sz="2800" dirty="0"/>
              <a:t>There is no music adequate</a:t>
            </a:r>
          </a:p>
          <a:p>
            <a:pPr algn="ctr" eaLnBrk="1" hangingPunct="1"/>
            <a:r>
              <a:rPr lang="zh-TW" altLang="en-US" dirty="0"/>
              <a:t>能把祢恩盡唱；</a:t>
            </a:r>
          </a:p>
          <a:p>
            <a:pPr algn="ctr" eaLnBrk="1" hangingPunct="1"/>
            <a:r>
              <a:rPr lang="en-US" altLang="zh-TW" sz="2800" dirty="0"/>
              <a:t>Thy grace in full to praise,</a:t>
            </a:r>
          </a:p>
          <a:p>
            <a:pPr algn="ctr" eaLnBrk="1" hangingPunct="1"/>
            <a:r>
              <a:rPr lang="zh-TW" altLang="en-US" dirty="0"/>
              <a:t>人間也無一顆情心，</a:t>
            </a:r>
          </a:p>
          <a:p>
            <a:pPr algn="ctr" eaLnBrk="1" hangingPunct="1"/>
            <a:r>
              <a:rPr lang="en-US" altLang="zh-TW" sz="2800" dirty="0"/>
              <a:t>Nor there a heart which could enjoy</a:t>
            </a:r>
          </a:p>
          <a:p>
            <a:pPr algn="ctr" eaLnBrk="1" hangingPunct="1"/>
            <a:r>
              <a:rPr lang="zh-TW" altLang="en-US" dirty="0"/>
              <a:t>能把祢愛全享。</a:t>
            </a:r>
          </a:p>
          <a:p>
            <a:pPr algn="ctr" eaLnBrk="1" hangingPunct="1"/>
            <a:r>
              <a:rPr lang="en-US" altLang="zh-TW" sz="2800" dirty="0"/>
              <a:t>Thy love in every phase.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主，祢如一棵美麗鳳仙，</a:t>
            </a:r>
          </a:p>
          <a:p>
            <a:pPr algn="ctr" eaLnBrk="1" hangingPunct="1"/>
            <a:r>
              <a:rPr lang="en-US" altLang="zh-TW" sz="2800" dirty="0"/>
              <a:t>Lord, like the pretty henna flower,</a:t>
            </a:r>
          </a:p>
          <a:p>
            <a:pPr algn="ctr" eaLnBrk="1" hangingPunct="1"/>
            <a:r>
              <a:rPr lang="zh-TW" altLang="en-US" dirty="0"/>
              <a:t>顯在山野葡萄園間。</a:t>
            </a:r>
          </a:p>
          <a:p>
            <a:pPr algn="ctr" eaLnBrk="1" hangingPunct="1"/>
            <a:r>
              <a:rPr lang="en-US" altLang="zh-TW" sz="2800" dirty="0"/>
              <a:t>In vineyards blossoming Thou art;</a:t>
            </a:r>
          </a:p>
          <a:p>
            <a:pPr algn="ctr" eaLnBrk="1" hangingPunct="1"/>
            <a:r>
              <a:rPr lang="zh-TW" altLang="en-US" dirty="0"/>
              <a:t>殊姿超群，秀色獨艷，</a:t>
            </a:r>
          </a:p>
          <a:p>
            <a:pPr algn="ctr" eaLnBrk="1" hangingPunct="1"/>
            <a:r>
              <a:rPr lang="en-US" altLang="zh-TW" sz="2800" dirty="0"/>
              <a:t>In </a:t>
            </a:r>
            <a:r>
              <a:rPr lang="en-US" altLang="zh-TW" sz="2800" dirty="0" err="1"/>
              <a:t>comp’rable</a:t>
            </a:r>
            <a:r>
              <a:rPr lang="en-US" altLang="zh-TW" sz="2800" dirty="0"/>
              <a:t> Thy beauty is,</a:t>
            </a:r>
          </a:p>
          <a:p>
            <a:pPr algn="ctr" eaLnBrk="1" hangingPunct="1"/>
            <a:r>
              <a:rPr lang="zh-TW" altLang="en-US" dirty="0"/>
              <a:t>我心依依戀戀。</a:t>
            </a:r>
          </a:p>
          <a:p>
            <a:pPr algn="ctr" eaLnBrk="1" hangingPunct="1"/>
            <a:r>
              <a:rPr lang="en-US" altLang="zh-TW" sz="2800" dirty="0"/>
              <a:t>Admires and loves our heart!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但那最能使我歡喜，</a:t>
            </a:r>
          </a:p>
          <a:p>
            <a:pPr algn="ctr" eaLnBrk="1" hangingPunct="1"/>
            <a:r>
              <a:rPr lang="en-US" altLang="zh-TW" sz="2800" dirty="0"/>
              <a:t>Yet, what delights our heart the most</a:t>
            </a:r>
          </a:p>
          <a:p>
            <a:pPr algn="ctr" eaLnBrk="1" hangingPunct="1"/>
            <a:r>
              <a:rPr lang="zh-TW" altLang="en-US" dirty="0"/>
              <a:t>尚非祢愛、祢恩；</a:t>
            </a:r>
          </a:p>
          <a:p>
            <a:pPr algn="ctr" eaLnBrk="1" hangingPunct="1"/>
            <a:r>
              <a:rPr lang="en-US" altLang="zh-TW" sz="2800" dirty="0"/>
              <a:t>Is not Thy love, Thy grace;</a:t>
            </a:r>
          </a:p>
          <a:p>
            <a:pPr algn="ctr" eaLnBrk="1" hangingPunct="1"/>
            <a:r>
              <a:rPr lang="zh-TW" altLang="en-US" dirty="0"/>
              <a:t>乃是祢的可愛自己，</a:t>
            </a:r>
          </a:p>
          <a:p>
            <a:pPr algn="ctr" eaLnBrk="1" hangingPunct="1"/>
            <a:r>
              <a:rPr lang="en-US" altLang="zh-TW" sz="2800" dirty="0"/>
              <a:t>But it is Thine own loving Self</a:t>
            </a:r>
          </a:p>
          <a:p>
            <a:pPr algn="ctr" eaLnBrk="1" hangingPunct="1"/>
            <a:r>
              <a:rPr lang="zh-TW" altLang="en-US" dirty="0"/>
              <a:t>最滿我情、我心。</a:t>
            </a:r>
          </a:p>
          <a:p>
            <a:pPr algn="ctr" eaLnBrk="1" hangingPunct="1"/>
            <a:r>
              <a:rPr lang="en-US" altLang="zh-TW" sz="2800" dirty="0"/>
              <a:t>That satisfies always.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主，祢如一棵美麗鳳仙，</a:t>
            </a:r>
          </a:p>
          <a:p>
            <a:pPr algn="ctr" eaLnBrk="1" hangingPunct="1"/>
            <a:r>
              <a:rPr lang="en-US" altLang="zh-TW" sz="2800" dirty="0"/>
              <a:t>Lord, like the pretty henna flower,</a:t>
            </a:r>
          </a:p>
          <a:p>
            <a:pPr algn="ctr" eaLnBrk="1" hangingPunct="1"/>
            <a:r>
              <a:rPr lang="zh-TW" altLang="en-US" dirty="0"/>
              <a:t>顯在山野葡萄園間。</a:t>
            </a:r>
          </a:p>
          <a:p>
            <a:pPr algn="ctr" eaLnBrk="1" hangingPunct="1"/>
            <a:r>
              <a:rPr lang="en-US" altLang="zh-TW" sz="2800" dirty="0"/>
              <a:t>In vineyards blossoming Thou art;</a:t>
            </a:r>
          </a:p>
          <a:p>
            <a:pPr algn="ctr" eaLnBrk="1" hangingPunct="1"/>
            <a:r>
              <a:rPr lang="zh-TW" altLang="en-US" dirty="0"/>
              <a:t>殊姿超群，秀色獨艷，</a:t>
            </a:r>
          </a:p>
          <a:p>
            <a:pPr algn="ctr" eaLnBrk="1" hangingPunct="1"/>
            <a:r>
              <a:rPr lang="en-US" altLang="zh-TW" sz="2800" dirty="0"/>
              <a:t>In </a:t>
            </a:r>
            <a:r>
              <a:rPr lang="en-US" altLang="zh-TW" sz="2800" dirty="0" err="1"/>
              <a:t>comp’rable</a:t>
            </a:r>
            <a:r>
              <a:rPr lang="en-US" altLang="zh-TW" sz="2800" dirty="0"/>
              <a:t> Thy beauty is,</a:t>
            </a:r>
          </a:p>
          <a:p>
            <a:pPr algn="ctr" eaLnBrk="1" hangingPunct="1"/>
            <a:r>
              <a:rPr lang="zh-TW" altLang="en-US" dirty="0"/>
              <a:t>我心依依戀戀。</a:t>
            </a:r>
          </a:p>
          <a:p>
            <a:pPr algn="ctr" eaLnBrk="1" hangingPunct="1"/>
            <a:r>
              <a:rPr lang="en-US" altLang="zh-TW" sz="2800" dirty="0"/>
              <a:t>Admires and loves our heart!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祢比美者還要更美，</a:t>
            </a:r>
          </a:p>
          <a:p>
            <a:pPr algn="ctr" eaLnBrk="1" hangingPunct="1"/>
            <a:r>
              <a:rPr lang="en-US" altLang="zh-TW" sz="2800" dirty="0"/>
              <a:t>Oh, Thou art fairer than the fair,</a:t>
            </a:r>
          </a:p>
          <a:p>
            <a:pPr algn="ctr" eaLnBrk="1" hangingPunct="1"/>
            <a:r>
              <a:rPr lang="zh-TW" altLang="en-US" dirty="0"/>
              <a:t>祢比甜者更甜；</a:t>
            </a:r>
          </a:p>
          <a:p>
            <a:pPr algn="ctr" eaLnBrk="1" hangingPunct="1"/>
            <a:r>
              <a:rPr lang="en-US" altLang="zh-TW" sz="2800" dirty="0"/>
              <a:t>And sweeter than the sweet;</a:t>
            </a:r>
          </a:p>
          <a:p>
            <a:pPr algn="ctr" eaLnBrk="1" hangingPunct="1"/>
            <a:r>
              <a:rPr lang="zh-TW" altLang="en-US" dirty="0"/>
              <a:t>祢外，在天我心何歸？</a:t>
            </a:r>
          </a:p>
          <a:p>
            <a:pPr algn="ctr" eaLnBrk="1" hangingPunct="1"/>
            <a:r>
              <a:rPr lang="en-US" altLang="zh-TW" sz="2800" dirty="0"/>
              <a:t>Beside Thee, none in heaven or earth</a:t>
            </a:r>
          </a:p>
          <a:p>
            <a:pPr algn="ctr" eaLnBrk="1" hangingPunct="1"/>
            <a:r>
              <a:rPr lang="zh-TW" altLang="en-US" dirty="0"/>
              <a:t>在地我心何戀？</a:t>
            </a:r>
          </a:p>
          <a:p>
            <a:pPr algn="ctr" eaLnBrk="1" hangingPunct="1"/>
            <a:r>
              <a:rPr lang="en-US" altLang="zh-TW" sz="2800" dirty="0"/>
              <a:t>Our heart’s desire could meet.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主，祢如一棵美麗鳳仙，</a:t>
            </a:r>
          </a:p>
          <a:p>
            <a:pPr algn="ctr" eaLnBrk="1" hangingPunct="1"/>
            <a:r>
              <a:rPr lang="en-US" altLang="zh-TW" sz="2800" dirty="0"/>
              <a:t>Lord, like the pretty henna flower,</a:t>
            </a:r>
          </a:p>
          <a:p>
            <a:pPr algn="ctr" eaLnBrk="1" hangingPunct="1"/>
            <a:r>
              <a:rPr lang="zh-TW" altLang="en-US" dirty="0"/>
              <a:t>顯在山野葡萄園間。</a:t>
            </a:r>
          </a:p>
          <a:p>
            <a:pPr algn="ctr" eaLnBrk="1" hangingPunct="1"/>
            <a:r>
              <a:rPr lang="en-US" altLang="zh-TW" sz="2800" dirty="0"/>
              <a:t>In vineyards blossoming Thou art;</a:t>
            </a:r>
          </a:p>
          <a:p>
            <a:pPr algn="ctr" eaLnBrk="1" hangingPunct="1"/>
            <a:r>
              <a:rPr lang="zh-TW" altLang="en-US" dirty="0"/>
              <a:t>殊姿超群，秀色獨艷，</a:t>
            </a:r>
          </a:p>
          <a:p>
            <a:pPr algn="ctr" eaLnBrk="1" hangingPunct="1"/>
            <a:r>
              <a:rPr lang="en-US" altLang="zh-TW" sz="2800" dirty="0"/>
              <a:t>In </a:t>
            </a:r>
            <a:r>
              <a:rPr lang="en-US" altLang="zh-TW" sz="2800" dirty="0" err="1"/>
              <a:t>comp’rable</a:t>
            </a:r>
            <a:r>
              <a:rPr lang="en-US" altLang="zh-TW" sz="2800" dirty="0"/>
              <a:t> Thy beauty is,</a:t>
            </a:r>
          </a:p>
          <a:p>
            <a:pPr algn="ctr" eaLnBrk="1" hangingPunct="1"/>
            <a:r>
              <a:rPr lang="zh-TW" altLang="en-US" dirty="0"/>
              <a:t>我心依依戀戀。</a:t>
            </a:r>
          </a:p>
          <a:p>
            <a:pPr algn="ctr" eaLnBrk="1" hangingPunct="1"/>
            <a:r>
              <a:rPr lang="en-US" altLang="zh-TW" sz="2800" dirty="0"/>
              <a:t>Admires and loves our heart!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457</TotalTime>
  <Words>524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H223  哦，主耶穌，每想到祢 LORD JESUS CHRIST, OUR HEART FEELS SWEET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52</cp:revision>
  <dcterms:created xsi:type="dcterms:W3CDTF">2001-04-19T19:07:54Z</dcterms:created>
  <dcterms:modified xsi:type="dcterms:W3CDTF">2017-08-05T13:32:21Z</dcterms:modified>
</cp:coreProperties>
</file>